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7" r:id="rId3"/>
    <p:sldId id="276" r:id="rId4"/>
    <p:sldId id="278" r:id="rId5"/>
    <p:sldId id="279" r:id="rId6"/>
    <p:sldId id="280" r:id="rId7"/>
    <p:sldId id="284" r:id="rId8"/>
    <p:sldId id="285" r:id="rId9"/>
    <p:sldId id="281" r:id="rId10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820000"/>
    <a:srgbClr val="F9A87B"/>
    <a:srgbClr val="FF5050"/>
    <a:srgbClr val="FDF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0"/>
            <a:ext cx="9071992" cy="1828065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7200" dirty="0" smtClean="0">
                <a:ln w="19050">
                  <a:solidFill>
                    <a:srgbClr val="C00000"/>
                  </a:solidFill>
                </a:ln>
                <a:solidFill>
                  <a:srgbClr val="FDFD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Развивающая игра – тест</a:t>
            </a:r>
          </a:p>
          <a:p>
            <a:pPr algn="ctr">
              <a:lnSpc>
                <a:spcPts val="6500"/>
              </a:lnSpc>
            </a:pPr>
            <a:r>
              <a:rPr lang="ru-RU" sz="7200" dirty="0" smtClean="0">
                <a:ln w="19050">
                  <a:solidFill>
                    <a:srgbClr val="C00000"/>
                  </a:solidFill>
                </a:ln>
                <a:solidFill>
                  <a:srgbClr val="FDFD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«Давай дружить»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1751325"/>
            <a:ext cx="56886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Правила  игры: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Чтобы понять умеете ли Вы дружить, отвечайте на вопросы игры, если  при нажатии на кнопку с ответом появиться         , значит Вы правильно ответили, а если появится          , значит Вы не совсем правы, но не огорчайтесь, попробуйте еще раз найти правильный ответ . Как только Вы верно ответите, появиться следующий вопрос. Удачи Вам</a:t>
            </a:r>
          </a:p>
        </p:txBody>
      </p:sp>
      <p:pic>
        <p:nvPicPr>
          <p:cNvPr id="5" name="Рисунок 4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4500562" y="3643314"/>
            <a:ext cx="503040" cy="530122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2928934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0"/>
            <a:ext cx="9071992" cy="994503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7200" dirty="0" smtClean="0">
                <a:ln w="19050">
                  <a:solidFill>
                    <a:srgbClr val="C00000"/>
                  </a:solidFill>
                </a:ln>
                <a:solidFill>
                  <a:srgbClr val="FDFD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А вы умеете дружить?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4928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Чтобы узнать жмите сюда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3131840" y="3573016"/>
            <a:ext cx="2088232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Старт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996952"/>
            <a:ext cx="576064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008" y="-27384"/>
            <a:ext cx="9071992" cy="1828065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7200" dirty="0" smtClean="0">
                <a:ln w="19050">
                  <a:solidFill>
                    <a:srgbClr val="C00000"/>
                  </a:solidFill>
                </a:ln>
                <a:solidFill>
                  <a:srgbClr val="FDFD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Как должен поступить настоящий друг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700808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1.Коля стены  в школе разукрасил, а друг все видел и …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2348880"/>
            <a:ext cx="187220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об этом сообщит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960" y="2348880"/>
            <a:ext cx="187220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2348880"/>
            <a:ext cx="194421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Правду, что друг не прав, в глаза говорит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3356992"/>
            <a:ext cx="673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2.Андрей дома дроби не смог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прорешать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,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а дружок…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4365104"/>
            <a:ext cx="187220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дает списать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92280" y="4364525"/>
            <a:ext cx="187220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Дает ему списать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040" y="4365104"/>
            <a:ext cx="187220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решить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4499992" y="220486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060848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2339752" y="2132277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7308304" y="4221088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221088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2915816" y="4148501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3" name="7-конечная звезда 22">
            <a:hlinkClick r:id="rId5" action="ppaction://hlinksldjump"/>
          </p:cNvPr>
          <p:cNvSpPr/>
          <p:nvPr/>
        </p:nvSpPr>
        <p:spPr>
          <a:xfrm>
            <a:off x="1043608" y="5517232"/>
            <a:ext cx="2664296" cy="1196752"/>
          </a:xfrm>
          <a:prstGeom prst="star7">
            <a:avLst/>
          </a:prstGeom>
          <a:gradFill>
            <a:gsLst>
              <a:gs pos="0">
                <a:srgbClr val="CC0000"/>
              </a:gs>
              <a:gs pos="68000">
                <a:srgbClr val="FF3300"/>
              </a:gs>
              <a:gs pos="100000">
                <a:srgbClr val="F9A87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4" grpId="0"/>
      <p:bldP spid="15" grpId="0" animBg="1"/>
      <p:bldP spid="16" grpId="0" animBg="1"/>
      <p:bldP spid="1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092280" y="5589240"/>
            <a:ext cx="187220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некоторым я о ней рассказал(а)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5589240"/>
            <a:ext cx="187220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ее быстро разболтал(а)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5589240"/>
            <a:ext cx="187220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Никому ее больше не рассказал(а)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4509120"/>
            <a:ext cx="630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5. Я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подружкину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вчера тайну разузнал(а) и конечно …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71792" y="3501008"/>
            <a:ext cx="1764704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 помогают бескорыстно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3501008"/>
            <a:ext cx="212372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было напомнить позже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1312" y="3501008"/>
            <a:ext cx="1872208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 прав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700808"/>
            <a:ext cx="7380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4. Я упал и весь промок – друг мне высохнуть помог,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А потом представил мне отчет где и как он мне помог.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Прав ли друг?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764704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друге на время надо просто забыть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764704"/>
            <a:ext cx="2448272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Навещать, объяснять задание и уроки приносить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2592288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Навещать его не надо и уроки приносить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7380312" y="5372637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5" name="Рисунок 24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5220072" y="5372637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4" name="Рисунок 23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345832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996952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5292080" y="3140968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1" name="Рисунок 20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3275856" y="3140968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6876256" y="40466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466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899592" y="476672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25460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Monotype Corsiva" pitchFamily="66" charset="0"/>
              </a:rPr>
              <a:t>3. Друг твой болен и не может в школу приходить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" name="7-конечная звезда 26">
            <a:hlinkClick r:id="rId5" action="ppaction://hlinksldjump"/>
          </p:cNvPr>
          <p:cNvSpPr/>
          <p:nvPr/>
        </p:nvSpPr>
        <p:spPr>
          <a:xfrm>
            <a:off x="179512" y="5517232"/>
            <a:ext cx="2664296" cy="1196752"/>
          </a:xfrm>
          <a:prstGeom prst="star7">
            <a:avLst/>
          </a:prstGeom>
          <a:gradFill>
            <a:gsLst>
              <a:gs pos="0">
                <a:srgbClr val="CC0000"/>
              </a:gs>
              <a:gs pos="68000">
                <a:srgbClr val="FF3300"/>
              </a:gs>
              <a:gs pos="100000">
                <a:srgbClr val="F9A87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13" grpId="0"/>
      <p:bldP spid="16" grpId="0" animBg="1"/>
      <p:bldP spid="15" grpId="0" animBg="1"/>
      <p:bldP spid="14" grpId="0" animBg="1"/>
      <p:bldP spid="9" grpId="0"/>
      <p:bldP spid="7" grpId="0" animBg="1"/>
      <p:bldP spid="8" grpId="0" animBg="1"/>
      <p:bldP spid="6" grpId="0" animBg="1"/>
      <p:bldP spid="5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Monotype Corsiva" pitchFamily="66" charset="0"/>
              </a:rPr>
              <a:t>6. Отметьте рисунки где изображены настоящие друзья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skola-obida1.jpg"/>
          <p:cNvPicPr>
            <a:picLocks noChangeAspect="1"/>
          </p:cNvPicPr>
          <p:nvPr/>
        </p:nvPicPr>
        <p:blipFill>
          <a:blip r:embed="rId3" cstate="print">
            <a:lum bright="1000"/>
          </a:blip>
          <a:stretch>
            <a:fillRect/>
          </a:stretch>
        </p:blipFill>
        <p:spPr>
          <a:xfrm>
            <a:off x="6876256" y="908720"/>
            <a:ext cx="2016224" cy="266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UBAQO_1850.jpg"/>
          <p:cNvPicPr>
            <a:picLocks noChangeAspect="1"/>
          </p:cNvPicPr>
          <p:nvPr/>
        </p:nvPicPr>
        <p:blipFill>
          <a:blip r:embed="rId4" cstate="print">
            <a:lum bright="1000"/>
          </a:blip>
          <a:srcRect t="4697" b="7529"/>
          <a:stretch>
            <a:fillRect/>
          </a:stretch>
        </p:blipFill>
        <p:spPr>
          <a:xfrm>
            <a:off x="2699792" y="3861048"/>
            <a:ext cx="2232248" cy="232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3581455_large.jpg"/>
          <p:cNvPicPr>
            <a:picLocks noChangeAspect="1"/>
          </p:cNvPicPr>
          <p:nvPr/>
        </p:nvPicPr>
        <p:blipFill>
          <a:blip r:embed="rId5" cstate="print">
            <a:lum bright="1000"/>
          </a:blip>
          <a:stretch>
            <a:fillRect/>
          </a:stretch>
        </p:blipFill>
        <p:spPr>
          <a:xfrm>
            <a:off x="5508104" y="3717032"/>
            <a:ext cx="2926080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friendship-wallpaper-1.jpg"/>
          <p:cNvPicPr>
            <a:picLocks noChangeAspect="1"/>
          </p:cNvPicPr>
          <p:nvPr/>
        </p:nvPicPr>
        <p:blipFill>
          <a:blip r:embed="rId6" cstate="print">
            <a:lum bright="1000"/>
          </a:blip>
          <a:srcRect l="24013" t="12201" r="27950" b="7161"/>
          <a:stretch>
            <a:fillRect/>
          </a:stretch>
        </p:blipFill>
        <p:spPr>
          <a:xfrm>
            <a:off x="3419872" y="1124744"/>
            <a:ext cx="233350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46906712___9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76470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miley-face-wallpaper-007.jpg"/>
          <p:cNvPicPr>
            <a:picLocks noChangeAspect="1"/>
          </p:cNvPicPr>
          <p:nvPr/>
        </p:nvPicPr>
        <p:blipFill>
          <a:blip r:embed="rId8" cstate="print"/>
          <a:srcRect l="55912" t="12201" b="25850"/>
          <a:stretch>
            <a:fillRect/>
          </a:stretch>
        </p:blipFill>
        <p:spPr>
          <a:xfrm>
            <a:off x="1763688" y="2852936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46906712___9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5157192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smiley-face-wallpaper-007.jpg"/>
          <p:cNvPicPr>
            <a:picLocks noChangeAspect="1"/>
          </p:cNvPicPr>
          <p:nvPr/>
        </p:nvPicPr>
        <p:blipFill>
          <a:blip r:embed="rId8" cstate="print"/>
          <a:srcRect l="55912" t="12201" b="25850"/>
          <a:stretch>
            <a:fillRect/>
          </a:stretch>
        </p:blipFill>
        <p:spPr>
          <a:xfrm>
            <a:off x="5940152" y="184482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1" name="7-конечная звезда 10">
            <a:hlinkClick r:id="rId9" action="ppaction://hlinksldjump"/>
          </p:cNvPr>
          <p:cNvSpPr/>
          <p:nvPr/>
        </p:nvSpPr>
        <p:spPr>
          <a:xfrm>
            <a:off x="35496" y="5589240"/>
            <a:ext cx="2664296" cy="1196752"/>
          </a:xfrm>
          <a:prstGeom prst="star7">
            <a:avLst/>
          </a:prstGeom>
          <a:gradFill>
            <a:gsLst>
              <a:gs pos="0">
                <a:srgbClr val="CC0000"/>
              </a:gs>
              <a:gs pos="68000">
                <a:srgbClr val="FF3300"/>
              </a:gs>
              <a:gs pos="100000">
                <a:srgbClr val="F9A87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546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7. Вас пригласили на день рождения лучшего друга. Но мама сказала, что у нее до зарплаты осталось не много денег и на самый лучший подарок  для друга не хватит. Как быть?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1484784"/>
            <a:ext cx="2304256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Совсем не пойти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1484784"/>
            <a:ext cx="2520280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 не подарок, а дорога  дружба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5229200"/>
            <a:ext cx="266429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Подтвердить, что это правда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7944" y="5229200"/>
            <a:ext cx="288032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Поддержать, отметив его положительные стороны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5229200"/>
            <a:ext cx="187220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Промолчать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3429000"/>
            <a:ext cx="507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8. Вашему другу наговорили грубых, обидных слов, указав на все его недостатки. Как быть?</a:t>
            </a:r>
          </a:p>
        </p:txBody>
      </p:sp>
      <p:pic>
        <p:nvPicPr>
          <p:cNvPr id="13" name="Рисунок 12" descr="46906712___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96752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3635896" y="1196752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 descr="46906712___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869160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6" name="Рисунок 15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7380312" y="4941168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7" name="Рисунок 16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1979712" y="5013176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8" name="7-конечная звезда 17">
            <a:hlinkClick r:id="rId5" action="ppaction://hlinksldjump"/>
          </p:cNvPr>
          <p:cNvSpPr/>
          <p:nvPr/>
        </p:nvSpPr>
        <p:spPr>
          <a:xfrm>
            <a:off x="35496" y="5589240"/>
            <a:ext cx="2664296" cy="1196752"/>
          </a:xfrm>
          <a:prstGeom prst="star7">
            <a:avLst/>
          </a:prstGeom>
          <a:gradFill>
            <a:gsLst>
              <a:gs pos="0">
                <a:srgbClr val="CC0000"/>
              </a:gs>
              <a:gs pos="68000">
                <a:srgbClr val="FF3300"/>
              </a:gs>
              <a:gs pos="100000">
                <a:srgbClr val="F9A87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352928" cy="578882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9. Какое качество Вы цените в своем друге?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484784"/>
            <a:ext cx="252028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Он(она) знает, что Вы завтра оденете в школу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1484784"/>
            <a:ext cx="259228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(она) никогда Вас не подведет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60" y="1484784"/>
            <a:ext cx="288032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поступили не правильно, не будет с Вами общаться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6732240" y="112474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12474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755576" y="1196752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3140968"/>
            <a:ext cx="8352928" cy="1055608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10. Если друг пришел к Вам поздно вечером в слезах, что Вы сделаете?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581128"/>
            <a:ext cx="252028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Поговорите с ним и постараетесь успокоить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4581128"/>
            <a:ext cx="259228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откроете дверь, сделаете вид, что Вас нет дома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4581128"/>
            <a:ext cx="288032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Дадите понять, будто Вам сейчас нужно уходить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46906712___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6510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3707904" y="436510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 descr="smiley-face-wallpaper-007.jpg"/>
          <p:cNvPicPr>
            <a:picLocks noChangeAspect="1"/>
          </p:cNvPicPr>
          <p:nvPr/>
        </p:nvPicPr>
        <p:blipFill>
          <a:blip r:embed="rId3" cstate="print"/>
          <a:srcRect l="55912" t="12201" b="25850"/>
          <a:stretch>
            <a:fillRect/>
          </a:stretch>
        </p:blipFill>
        <p:spPr>
          <a:xfrm>
            <a:off x="6660232" y="4293096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6" name="7-конечная звезда 15">
            <a:hlinkClick r:id="rId5" action="ppaction://hlinksldjump"/>
          </p:cNvPr>
          <p:cNvSpPr/>
          <p:nvPr/>
        </p:nvSpPr>
        <p:spPr>
          <a:xfrm>
            <a:off x="35496" y="5589240"/>
            <a:ext cx="2664296" cy="1196752"/>
          </a:xfrm>
          <a:prstGeom prst="star7">
            <a:avLst/>
          </a:prstGeom>
          <a:gradFill>
            <a:gsLst>
              <a:gs pos="0">
                <a:srgbClr val="CC0000"/>
              </a:gs>
              <a:gs pos="68000">
                <a:srgbClr val="FF3300"/>
              </a:gs>
              <a:gs pos="100000">
                <a:srgbClr val="F9A87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546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11. Вы выслушиваете проблему одного друга, и в это время появляется другой друг. Что Вы сделаете?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484784"/>
            <a:ext cx="2736304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Объясните второму другу, что заняты проблемами первого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1484784"/>
            <a:ext cx="2880320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Оставите их вдвоем, чтобы они поддержали друг друга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1484784"/>
            <a:ext cx="266429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Начнете общаться со вторым другом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46906712___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3779912" y="1268760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6732240" y="1196752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9552" y="278092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12. Если друг захочет одолжить у Вас книгу, прежде чем Вы ее успели прочитать, что Вы сделаете?</a:t>
            </a:r>
            <a:endParaRPr lang="ru-RU" sz="3200" b="1" i="1" dirty="0" smtClean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4005064"/>
            <a:ext cx="273630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Предложите читать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4005064"/>
            <a:ext cx="2736304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Согласитесь, но неохотно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005064"/>
            <a:ext cx="2597418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Признаетесь, что хотели быть первым, кто ее прочитает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827584" y="3861048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smiley-face-wallpaper-007.jpg"/>
          <p:cNvPicPr>
            <a:picLocks noChangeAspect="1"/>
          </p:cNvPicPr>
          <p:nvPr/>
        </p:nvPicPr>
        <p:blipFill>
          <a:blip r:embed="rId4" cstate="print"/>
          <a:srcRect l="55912" t="12201" b="25850"/>
          <a:stretch>
            <a:fillRect/>
          </a:stretch>
        </p:blipFill>
        <p:spPr>
          <a:xfrm>
            <a:off x="3779912" y="3861048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 descr="46906712___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861048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6" name="7-конечная звезда 15">
            <a:hlinkClick r:id="rId5" action="ppaction://hlinksldjump"/>
          </p:cNvPr>
          <p:cNvSpPr/>
          <p:nvPr/>
        </p:nvSpPr>
        <p:spPr>
          <a:xfrm>
            <a:off x="35496" y="5589240"/>
            <a:ext cx="2664296" cy="1196752"/>
          </a:xfrm>
          <a:prstGeom prst="star7">
            <a:avLst/>
          </a:prstGeom>
          <a:gradFill>
            <a:gsLst>
              <a:gs pos="0">
                <a:srgbClr val="CC0000"/>
              </a:gs>
              <a:gs pos="68000">
                <a:srgbClr val="FF3300"/>
              </a:gs>
              <a:gs pos="100000">
                <a:srgbClr val="F9A87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7308304" cy="4260141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6500"/>
              </a:lnSpc>
            </a:pPr>
            <a:r>
              <a:rPr lang="ru-RU" sz="8800" dirty="0" smtClean="0">
                <a:ln w="19050">
                  <a:solidFill>
                    <a:srgbClr val="C00000"/>
                  </a:solidFill>
                </a:ln>
                <a:solidFill>
                  <a:srgbClr val="FDFD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rPr>
              <a:t>Вы ответили на все вопросы, поэтому теперь Вы точно умеете дружить!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1454</TotalTime>
  <Words>495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156</cp:revision>
  <dcterms:modified xsi:type="dcterms:W3CDTF">2011-03-24T08:34:18Z</dcterms:modified>
</cp:coreProperties>
</file>